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269" r:id="rId2"/>
    <p:sldId id="284" r:id="rId3"/>
    <p:sldId id="285" r:id="rId4"/>
    <p:sldId id="286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Jan 27,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P3 Challenge-</a:t>
            </a:r>
          </a:p>
          <a:p>
            <a:pPr lvl="1"/>
            <a:r>
              <a:rPr lang="en-US" b="1" dirty="0"/>
              <a:t>Which is smaller?   N   or   P</a:t>
            </a:r>
          </a:p>
          <a:p>
            <a:pPr lvl="1"/>
            <a:r>
              <a:rPr lang="en-US" b="1" dirty="0"/>
              <a:t>Which is larger?   K</a:t>
            </a:r>
            <a:r>
              <a:rPr lang="en-US" b="1" baseline="30000" dirty="0"/>
              <a:t>+</a:t>
            </a:r>
            <a:r>
              <a:rPr lang="en-US" b="1" dirty="0"/>
              <a:t>   or   K </a:t>
            </a:r>
          </a:p>
          <a:p>
            <a:pPr lvl="1"/>
            <a:r>
              <a:rPr lang="en-US" b="1" dirty="0"/>
              <a:t>Which has the higher ionization energy?  K   or   Br </a:t>
            </a:r>
          </a:p>
          <a:p>
            <a:pPr lvl="1"/>
            <a:r>
              <a:rPr lang="en-US" b="1" dirty="0"/>
              <a:t>Which has the higher electronegativity?   O   or  Br</a:t>
            </a:r>
          </a:p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Review</a:t>
            </a:r>
          </a:p>
          <a:p>
            <a:r>
              <a:rPr lang="en-US" b="1" dirty="0"/>
              <a:t>Assignment: Study for Test on Jan 29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17C401-7486-4ACF-B6CB-7916505A3C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Homework Review</a:t>
            </a:r>
          </a:p>
          <a:p>
            <a:pPr lvl="1"/>
            <a:r>
              <a:rPr lang="en-US" b="1" dirty="0"/>
              <a:t>Omelet Review</a:t>
            </a:r>
          </a:p>
          <a:p>
            <a:pPr lvl="1"/>
            <a:r>
              <a:rPr lang="en-US" b="1" dirty="0"/>
              <a:t>Time for Review WS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80663" y="4884519"/>
            <a:ext cx="3187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out Periodic Trends Worksheet for </a:t>
            </a:r>
            <a:r>
              <a:rPr lang="en-US" dirty="0" err="1"/>
              <a:t>Hmk</a:t>
            </a:r>
            <a:r>
              <a:rPr lang="en-US" dirty="0"/>
              <a:t> Check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79028" cy="3416300"/>
          </a:xfrm>
        </p:spPr>
        <p:txBody>
          <a:bodyPr/>
          <a:lstStyle/>
          <a:p>
            <a:r>
              <a:rPr lang="en-US" b="1" dirty="0"/>
              <a:t>1. 	O, C, Al, K</a:t>
            </a:r>
          </a:p>
          <a:p>
            <a:r>
              <a:rPr lang="en-US" b="1" dirty="0"/>
              <a:t>2. 	Ne, Al, S, O 	(noble gases = 0)</a:t>
            </a:r>
          </a:p>
          <a:p>
            <a:r>
              <a:rPr lang="en-US" b="1" dirty="0"/>
              <a:t>3. 	F is smaller atom, higher on PT, harder to remove electron from F than I</a:t>
            </a:r>
          </a:p>
          <a:p>
            <a:r>
              <a:rPr lang="en-US" b="1" dirty="0"/>
              <a:t>4. 	same group</a:t>
            </a:r>
          </a:p>
          <a:p>
            <a:r>
              <a:rPr lang="en-US" b="1" dirty="0"/>
              <a:t>5. 	a. decrease		b. increase		c. increase</a:t>
            </a:r>
          </a:p>
          <a:p>
            <a:r>
              <a:rPr lang="en-US" b="1" dirty="0"/>
              <a:t>6. 	Atomic Radii increase going down PT,  Re: more electrons repel each other</a:t>
            </a:r>
          </a:p>
          <a:p>
            <a:r>
              <a:rPr lang="en-US" b="1" dirty="0"/>
              <a:t>7. 	Ionization E increase going L</a:t>
            </a:r>
            <a:r>
              <a:rPr lang="en-US" b="1" dirty="0">
                <a:sym typeface="Wingdings" panose="05000000000000000000" pitchFamily="2" charset="2"/>
              </a:rPr>
              <a:t> R,  Re: same size, but Z is increasing.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918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8. 	a. Al 	Al has higher n value</a:t>
            </a:r>
          </a:p>
          <a:p>
            <a:pPr marL="0" indent="0">
              <a:buNone/>
            </a:pPr>
            <a:r>
              <a:rPr lang="en-US" b="1" dirty="0"/>
              <a:t>		b. Na	same period, Al is 						smaller due to higher Z</a:t>
            </a:r>
          </a:p>
          <a:p>
            <a:pPr marL="0" indent="0">
              <a:buNone/>
            </a:pPr>
            <a:r>
              <a:rPr lang="en-US" b="1" dirty="0"/>
              <a:t>		c. S		S has higher n value</a:t>
            </a:r>
          </a:p>
          <a:p>
            <a:pPr marL="0" indent="0">
              <a:buNone/>
            </a:pPr>
            <a:r>
              <a:rPr lang="en-US" b="1" dirty="0"/>
              <a:t>		d. O	same period, O is larger 					due to lower Z</a:t>
            </a:r>
          </a:p>
          <a:p>
            <a:pPr marL="0" indent="0">
              <a:buNone/>
            </a:pPr>
            <a:r>
              <a:rPr lang="en-US" b="1" dirty="0"/>
              <a:t>		e. Br	Br has higher n value</a:t>
            </a:r>
          </a:p>
          <a:p>
            <a:pPr marL="0" indent="0">
              <a:buNone/>
            </a:pPr>
            <a:r>
              <a:rPr lang="en-US" b="1" dirty="0"/>
              <a:t>		f. Ca	Ca has higher n value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5" y="2603500"/>
            <a:ext cx="5983225" cy="3416300"/>
          </a:xfrm>
        </p:spPr>
        <p:txBody>
          <a:bodyPr/>
          <a:lstStyle/>
          <a:p>
            <a:r>
              <a:rPr lang="en-US" b="1" dirty="0"/>
              <a:t>9. 	a. Be	I.E increases as Z increases</a:t>
            </a:r>
          </a:p>
          <a:p>
            <a:pPr marL="0" indent="0">
              <a:buNone/>
            </a:pPr>
            <a:r>
              <a:rPr lang="en-US" b="1" dirty="0"/>
              <a:t>		b. Ca	Ca is smaller n</a:t>
            </a:r>
          </a:p>
          <a:p>
            <a:pPr marL="0" indent="0">
              <a:buNone/>
            </a:pPr>
            <a:r>
              <a:rPr lang="en-US" b="1" dirty="0"/>
              <a:t>		c. Na	Na is smaller n</a:t>
            </a:r>
          </a:p>
          <a:p>
            <a:pPr marL="0" indent="0">
              <a:buNone/>
            </a:pPr>
            <a:r>
              <a:rPr lang="en-US" b="1" dirty="0"/>
              <a:t>		d. Ar	Ar noble gas, I.E increases as Z</a:t>
            </a:r>
            <a:r>
              <a:rPr lang="en-US" b="1" dirty="0">
                <a:latin typeface="Century Gothic" panose="020B0502020202020204" pitchFamily="34" charset="0"/>
              </a:rPr>
              <a:t>↑</a:t>
            </a:r>
            <a:endParaRPr lang="en-US" b="1" dirty="0"/>
          </a:p>
          <a:p>
            <a:r>
              <a:rPr lang="en-US" b="1" dirty="0"/>
              <a:t>		e. Cl	I.E increases as Z increases</a:t>
            </a:r>
          </a:p>
          <a:p>
            <a:pPr marL="0" indent="0">
              <a:buNone/>
            </a:pPr>
            <a:r>
              <a:rPr lang="en-US" b="1" dirty="0"/>
              <a:t>		f.  Li		Li is smaller 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7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10. 	a. Ga 	Ga to the right</a:t>
            </a:r>
          </a:p>
          <a:p>
            <a:pPr marL="0" indent="0">
              <a:buNone/>
            </a:pPr>
            <a:r>
              <a:rPr lang="en-US" b="1" dirty="0"/>
              <a:t>		b. Br	Br to the right</a:t>
            </a:r>
          </a:p>
          <a:p>
            <a:pPr marL="0" indent="0">
              <a:buNone/>
            </a:pPr>
            <a:r>
              <a:rPr lang="en-US" b="1" dirty="0"/>
              <a:t>		c. O	O to the right</a:t>
            </a:r>
          </a:p>
          <a:p>
            <a:pPr marL="0" indent="0">
              <a:buNone/>
            </a:pPr>
            <a:r>
              <a:rPr lang="en-US" b="1" dirty="0"/>
              <a:t>		d. </a:t>
            </a:r>
            <a:r>
              <a:rPr lang="en-US" b="1" dirty="0" err="1"/>
              <a:t>Sr</a:t>
            </a:r>
            <a:r>
              <a:rPr lang="en-US" b="1" dirty="0"/>
              <a:t>	</a:t>
            </a:r>
            <a:r>
              <a:rPr lang="en-US" b="1" dirty="0" err="1"/>
              <a:t>Sr</a:t>
            </a:r>
            <a:r>
              <a:rPr lang="en-US" b="1" dirty="0"/>
              <a:t> is above Ba</a:t>
            </a:r>
          </a:p>
          <a:p>
            <a:pPr marL="0" indent="0">
              <a:buNone/>
            </a:pPr>
            <a:r>
              <a:rPr lang="en-US" b="1" dirty="0"/>
              <a:t>		e. Cl	Cl is to the right</a:t>
            </a:r>
          </a:p>
          <a:p>
            <a:pPr marL="0" indent="0">
              <a:buNone/>
            </a:pPr>
            <a:r>
              <a:rPr lang="en-US" b="1" dirty="0"/>
              <a:t>		f. O		O is above S</a:t>
            </a:r>
            <a:r>
              <a:rPr lang="en-US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5" y="2603500"/>
            <a:ext cx="5983225" cy="3416300"/>
          </a:xfrm>
        </p:spPr>
        <p:txBody>
          <a:bodyPr/>
          <a:lstStyle/>
          <a:p>
            <a:r>
              <a:rPr lang="en-US" b="1" dirty="0"/>
              <a:t>11. 	a. Ca	Cations get smaller</a:t>
            </a:r>
          </a:p>
          <a:p>
            <a:pPr marL="0" indent="0">
              <a:buNone/>
            </a:pPr>
            <a:r>
              <a:rPr lang="en-US" b="1" dirty="0"/>
              <a:t>		b. Br</a:t>
            </a:r>
            <a:r>
              <a:rPr lang="en-US" b="1" baseline="30000" dirty="0"/>
              <a:t>–</a:t>
            </a:r>
            <a:r>
              <a:rPr lang="en-US" b="1" dirty="0"/>
              <a:t>  	anions get larger</a:t>
            </a:r>
          </a:p>
          <a:p>
            <a:pPr marL="0" indent="0">
              <a:buNone/>
            </a:pPr>
            <a:r>
              <a:rPr lang="en-US" b="1" dirty="0"/>
              <a:t>		c. Na</a:t>
            </a:r>
            <a:r>
              <a:rPr lang="en-US" b="1" baseline="30000" dirty="0"/>
              <a:t>+</a:t>
            </a:r>
            <a:r>
              <a:rPr lang="en-US" b="1" dirty="0"/>
              <a:t>	Isoelectronic, Na has lower Z</a:t>
            </a:r>
          </a:p>
          <a:p>
            <a:pPr marL="0" indent="0">
              <a:buNone/>
            </a:pPr>
            <a:r>
              <a:rPr lang="en-US" b="1" dirty="0"/>
              <a:t>		d. Ba</a:t>
            </a:r>
            <a:r>
              <a:rPr lang="en-US" b="1" baseline="30000" dirty="0"/>
              <a:t>+2</a:t>
            </a:r>
            <a:r>
              <a:rPr lang="en-US" b="1" dirty="0"/>
              <a:t>	Ba has larger n value </a:t>
            </a:r>
          </a:p>
          <a:p>
            <a:pPr marL="0" indent="0">
              <a:buNone/>
            </a:pPr>
            <a:r>
              <a:rPr lang="en-US" b="1" dirty="0"/>
              <a:t>		e. Cl</a:t>
            </a:r>
            <a:r>
              <a:rPr lang="en-US" b="1" baseline="30000" dirty="0"/>
              <a:t>–</a:t>
            </a:r>
            <a:r>
              <a:rPr lang="en-US" b="1" dirty="0"/>
              <a:t> 	isoelectronic, Cl has lower Z</a:t>
            </a:r>
          </a:p>
          <a:p>
            <a:pPr marL="0" indent="0">
              <a:buNone/>
            </a:pPr>
            <a:r>
              <a:rPr lang="en-US" b="1" dirty="0"/>
              <a:t>		f.  S</a:t>
            </a:r>
            <a:r>
              <a:rPr lang="en-US" b="1" baseline="30000" dirty="0"/>
              <a:t>–2</a:t>
            </a:r>
            <a:r>
              <a:rPr lang="en-US" b="1" dirty="0"/>
              <a:t>	S has larger </a:t>
            </a:r>
            <a:r>
              <a:rPr lang="en-US" b="1"/>
              <a:t>n value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4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</a:t>
            </a:r>
          </a:p>
          <a:p>
            <a:pPr lvl="1"/>
            <a:r>
              <a:rPr lang="en-US" b="1" dirty="0"/>
              <a:t>Determine the highest energy subshell term for Tungsten, Tin and Neptunium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Study for test on Jan 29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25208</TotalTime>
  <Words>532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Chemistry – Jan 27, 2020 </vt:lpstr>
      <vt:lpstr>Homework Review</vt:lpstr>
      <vt:lpstr>Homework Review</vt:lpstr>
      <vt:lpstr>Homework Review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218</cp:revision>
  <dcterms:created xsi:type="dcterms:W3CDTF">2015-08-11T02:33:52Z</dcterms:created>
  <dcterms:modified xsi:type="dcterms:W3CDTF">2020-01-27T12:45:46Z</dcterms:modified>
</cp:coreProperties>
</file>